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7669D-057C-49C3-805E-996B73EEEFEC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9135A-FAEC-462A-AB3C-AC0F126E1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23E7B78-E5BA-4CF1-9CF1-BD24B1699B27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3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1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6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93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4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67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17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0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0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2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DABCC-6F34-4DBB-9CB8-5C2C4F7B49D3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14B05-D89F-4C0C-A087-A28460EC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9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avi"/><Relationship Id="rId1" Type="http://schemas.openxmlformats.org/officeDocument/2006/relationships/video" Target="NULL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1143000" y="152400"/>
            <a:ext cx="0" cy="6477000"/>
          </a:xfrm>
          <a:prstGeom prst="line">
            <a:avLst/>
          </a:prstGeom>
          <a:noFill/>
          <a:ln w="9525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304800" y="1066800"/>
            <a:ext cx="8610600" cy="0"/>
          </a:xfrm>
          <a:prstGeom prst="line">
            <a:avLst/>
          </a:prstGeom>
          <a:noFill/>
          <a:ln w="9525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381000"/>
            <a:ext cx="815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latin typeface="Arial" charset="0"/>
              </a:rPr>
              <a:t> </a:t>
            </a:r>
            <a:r>
              <a:rPr lang="en-US" sz="3600" b="1">
                <a:latin typeface="Arial" charset="0"/>
              </a:rPr>
              <a:t>Language Development Cont. (ISCI)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72390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	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4-5 mos.</a:t>
            </a:r>
            <a:r>
              <a:rPr lang="en-US" sz="2000" b="1" dirty="0">
                <a:cs typeface="Times New Roman" pitchFamily="18" charset="0"/>
              </a:rPr>
              <a:t>		</a:t>
            </a:r>
            <a:r>
              <a:rPr lang="en-US" sz="2000" b="1" dirty="0">
                <a:latin typeface="Arial" charset="0"/>
                <a:cs typeface="Arial" charset="0"/>
              </a:rPr>
              <a:t>Vocalizes laughter</a:t>
            </a:r>
            <a:endParaRPr lang="en-US" sz="2000" b="1" dirty="0"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			Vocalizes eagerness</a:t>
            </a:r>
            <a:endParaRPr lang="en-US" sz="2000" b="1" dirty="0"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			Cries if play disrupted</a:t>
            </a:r>
            <a:endParaRPr lang="en-US" sz="2000" b="1" dirty="0"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			Vocalizes feelings of pleasure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latin typeface="Arial" charset="0"/>
                <a:cs typeface="Arial" charset="0"/>
              </a:rPr>
              <a:t>	 </a:t>
            </a:r>
          </a:p>
        </p:txBody>
      </p:sp>
      <p:pic>
        <p:nvPicPr>
          <p:cNvPr id="2" name="Baby Talks At 4 Months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214.265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00200" y="3207327"/>
            <a:ext cx="6858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4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8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</dc:creator>
  <cp:lastModifiedBy>Patricia</cp:lastModifiedBy>
  <cp:revision>1</cp:revision>
  <dcterms:created xsi:type="dcterms:W3CDTF">2011-11-27T20:36:32Z</dcterms:created>
  <dcterms:modified xsi:type="dcterms:W3CDTF">2011-11-27T20:37:19Z</dcterms:modified>
</cp:coreProperties>
</file>